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3" r:id="rId4"/>
    <p:sldId id="264" r:id="rId5"/>
    <p:sldId id="265" r:id="rId6"/>
    <p:sldId id="257" r:id="rId7"/>
    <p:sldId id="258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F3D0B-E51E-5169-B2B6-F9373914F151}" v="609" dt="2026-02-16T17:49:45.700"/>
    <p1510:client id="{4847AEA8-3DF2-42FA-B0FF-5E55F2ECFB0C}" v="91" dt="2026-02-16T17:38:07.330"/>
    <p1510:client id="{91D0B048-D624-39CC-A6A0-0A1BF84E92A2}" v="61" dt="2026-02-16T17:42:54.716"/>
    <p1510:client id="{9F6DF8D1-9AA1-4C54-887D-12A7765414FB}" v="126" dt="2026-02-16T17:49:43.260"/>
    <p1510:client id="{E00638E5-8837-9CB8-C042-B7AA0CD0C455}" v="272" dt="2026-02-16T18:40:21.716"/>
    <p1510:client id="{F13F6369-2428-B914-FD5B-B2288375406B}" v="82" dt="2026-02-16T20:37:56.6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lloway, Evan" userId="S::gallowem@rose-hulman.edu::370fb842-1e01-484d-88c4-228d2d5f86b4" providerId="AD" clId="Web-{E00638E5-8837-9CB8-C042-B7AA0CD0C455}"/>
    <pc:docChg chg="addSld delSld modSld">
      <pc:chgData name="Galloway, Evan" userId="S::gallowem@rose-hulman.edu::370fb842-1e01-484d-88c4-228d2d5f86b4" providerId="AD" clId="Web-{E00638E5-8837-9CB8-C042-B7AA0CD0C455}" dt="2026-02-16T18:40:21.716" v="256" actId="14100"/>
      <pc:docMkLst>
        <pc:docMk/>
      </pc:docMkLst>
      <pc:sldChg chg="addSp delSp modSp">
        <pc:chgData name="Galloway, Evan" userId="S::gallowem@rose-hulman.edu::370fb842-1e01-484d-88c4-228d2d5f86b4" providerId="AD" clId="Web-{E00638E5-8837-9CB8-C042-B7AA0CD0C455}" dt="2026-02-16T18:40:21.716" v="256" actId="14100"/>
        <pc:sldMkLst>
          <pc:docMk/>
          <pc:sldMk cId="1131736164" sldId="259"/>
        </pc:sldMkLst>
        <pc:spChg chg="mod">
          <ac:chgData name="Galloway, Evan" userId="S::gallowem@rose-hulman.edu::370fb842-1e01-484d-88c4-228d2d5f86b4" providerId="AD" clId="Web-{E00638E5-8837-9CB8-C042-B7AA0CD0C455}" dt="2026-02-16T18:37:12.340" v="199" actId="20577"/>
          <ac:spMkLst>
            <pc:docMk/>
            <pc:sldMk cId="1131736164" sldId="259"/>
            <ac:spMk id="2" creationId="{557CBB09-F506-F886-B2A3-296C9B838228}"/>
          </ac:spMkLst>
        </pc:spChg>
        <pc:spChg chg="del">
          <ac:chgData name="Galloway, Evan" userId="S::gallowem@rose-hulman.edu::370fb842-1e01-484d-88c4-228d2d5f86b4" providerId="AD" clId="Web-{E00638E5-8837-9CB8-C042-B7AA0CD0C455}" dt="2026-02-16T18:36:26.668" v="189"/>
          <ac:spMkLst>
            <pc:docMk/>
            <pc:sldMk cId="1131736164" sldId="259"/>
            <ac:spMk id="3" creationId="{87A608E0-6FAF-93EC-1AA3-6739ED068243}"/>
          </ac:spMkLst>
        </pc:spChg>
        <pc:spChg chg="add del mod">
          <ac:chgData name="Galloway, Evan" userId="S::gallowem@rose-hulman.edu::370fb842-1e01-484d-88c4-228d2d5f86b4" providerId="AD" clId="Web-{E00638E5-8837-9CB8-C042-B7AA0CD0C455}" dt="2026-02-16T18:38:49.544" v="222"/>
          <ac:spMkLst>
            <pc:docMk/>
            <pc:sldMk cId="1131736164" sldId="259"/>
            <ac:spMk id="6" creationId="{C6763D15-539E-D107-9DBE-1F406A5E5CFC}"/>
          </ac:spMkLst>
        </pc:spChg>
        <pc:spChg chg="add del mod">
          <ac:chgData name="Galloway, Evan" userId="S::gallowem@rose-hulman.edu::370fb842-1e01-484d-88c4-228d2d5f86b4" providerId="AD" clId="Web-{E00638E5-8837-9CB8-C042-B7AA0CD0C455}" dt="2026-02-16T18:39:15.512" v="231"/>
          <ac:spMkLst>
            <pc:docMk/>
            <pc:sldMk cId="1131736164" sldId="259"/>
            <ac:spMk id="7" creationId="{C1D206B6-6FED-7A28-EF88-2A441DF4CE3E}"/>
          </ac:spMkLst>
        </pc:spChg>
        <pc:spChg chg="add mod">
          <ac:chgData name="Galloway, Evan" userId="S::gallowem@rose-hulman.edu::370fb842-1e01-484d-88c4-228d2d5f86b4" providerId="AD" clId="Web-{E00638E5-8837-9CB8-C042-B7AA0CD0C455}" dt="2026-02-16T18:40:12.356" v="254" actId="1076"/>
          <ac:spMkLst>
            <pc:docMk/>
            <pc:sldMk cId="1131736164" sldId="259"/>
            <ac:spMk id="8" creationId="{3AAB0544-4555-77DD-5169-2158C06C63BC}"/>
          </ac:spMkLst>
        </pc:spChg>
        <pc:spChg chg="add mod">
          <ac:chgData name="Galloway, Evan" userId="S::gallowem@rose-hulman.edu::370fb842-1e01-484d-88c4-228d2d5f86b4" providerId="AD" clId="Web-{E00638E5-8837-9CB8-C042-B7AA0CD0C455}" dt="2026-02-16T18:40:21.716" v="256" actId="14100"/>
          <ac:spMkLst>
            <pc:docMk/>
            <pc:sldMk cId="1131736164" sldId="259"/>
            <ac:spMk id="9" creationId="{B8107F22-B1E1-33F3-586F-53E7E67D33DA}"/>
          </ac:spMkLst>
        </pc:spChg>
        <pc:picChg chg="add mod ord modCrop">
          <ac:chgData name="Galloway, Evan" userId="S::gallowem@rose-hulman.edu::370fb842-1e01-484d-88c4-228d2d5f86b4" providerId="AD" clId="Web-{E00638E5-8837-9CB8-C042-B7AA0CD0C455}" dt="2026-02-16T18:38:00.153" v="214"/>
          <ac:picMkLst>
            <pc:docMk/>
            <pc:sldMk cId="1131736164" sldId="259"/>
            <ac:picMk id="4" creationId="{BCECF161-AE3C-182E-907C-760C3A55AD2C}"/>
          </ac:picMkLst>
        </pc:picChg>
        <pc:picChg chg="add mod modCrop">
          <ac:chgData name="Galloway, Evan" userId="S::gallowem@rose-hulman.edu::370fb842-1e01-484d-88c4-228d2d5f86b4" providerId="AD" clId="Web-{E00638E5-8837-9CB8-C042-B7AA0CD0C455}" dt="2026-02-16T18:38:10.028" v="216"/>
          <ac:picMkLst>
            <pc:docMk/>
            <pc:sldMk cId="1131736164" sldId="259"/>
            <ac:picMk id="5" creationId="{CF48D47B-5140-7209-FF1F-41DEC8A9C728}"/>
          </ac:picMkLst>
        </pc:picChg>
      </pc:sldChg>
      <pc:sldChg chg="modSp">
        <pc:chgData name="Galloway, Evan" userId="S::gallowem@rose-hulman.edu::370fb842-1e01-484d-88c4-228d2d5f86b4" providerId="AD" clId="Web-{E00638E5-8837-9CB8-C042-B7AA0CD0C455}" dt="2026-02-16T17:34:14.252" v="111" actId="20577"/>
        <pc:sldMkLst>
          <pc:docMk/>
          <pc:sldMk cId="1602174811" sldId="261"/>
        </pc:sldMkLst>
        <pc:spChg chg="mod">
          <ac:chgData name="Galloway, Evan" userId="S::gallowem@rose-hulman.edu::370fb842-1e01-484d-88c4-228d2d5f86b4" providerId="AD" clId="Web-{E00638E5-8837-9CB8-C042-B7AA0CD0C455}" dt="2026-02-16T17:34:14.252" v="111" actId="20577"/>
          <ac:spMkLst>
            <pc:docMk/>
            <pc:sldMk cId="1602174811" sldId="261"/>
            <ac:spMk id="3" creationId="{D5A7D1E2-5312-1ECA-30C3-52EE4147DA2B}"/>
          </ac:spMkLst>
        </pc:spChg>
        <pc:spChg chg="mod">
          <ac:chgData name="Galloway, Evan" userId="S::gallowem@rose-hulman.edu::370fb842-1e01-484d-88c4-228d2d5f86b4" providerId="AD" clId="Web-{E00638E5-8837-9CB8-C042-B7AA0CD0C455}" dt="2026-02-16T17:33:38.330" v="22" actId="20577"/>
          <ac:spMkLst>
            <pc:docMk/>
            <pc:sldMk cId="1602174811" sldId="261"/>
            <ac:spMk id="4" creationId="{B412F84C-9925-F6C1-CBAB-BDFF5B025F5D}"/>
          </ac:spMkLst>
        </pc:spChg>
      </pc:sldChg>
      <pc:sldChg chg="modSp">
        <pc:chgData name="Galloway, Evan" userId="S::gallowem@rose-hulman.edu::370fb842-1e01-484d-88c4-228d2d5f86b4" providerId="AD" clId="Web-{E00638E5-8837-9CB8-C042-B7AA0CD0C455}" dt="2026-02-16T17:34:54.017" v="188" actId="20577"/>
        <pc:sldMkLst>
          <pc:docMk/>
          <pc:sldMk cId="2405134574" sldId="262"/>
        </pc:sldMkLst>
        <pc:spChg chg="mod">
          <ac:chgData name="Galloway, Evan" userId="S::gallowem@rose-hulman.edu::370fb842-1e01-484d-88c4-228d2d5f86b4" providerId="AD" clId="Web-{E00638E5-8837-9CB8-C042-B7AA0CD0C455}" dt="2026-02-16T17:34:54.017" v="188" actId="20577"/>
          <ac:spMkLst>
            <pc:docMk/>
            <pc:sldMk cId="2405134574" sldId="262"/>
            <ac:spMk id="3" creationId="{5D810ED9-E40E-9E47-CC25-C175A3FD75CD}"/>
          </ac:spMkLst>
        </pc:spChg>
      </pc:sldChg>
      <pc:sldChg chg="addSp delSp modSp add replId">
        <pc:chgData name="Galloway, Evan" userId="S::gallowem@rose-hulman.edu::370fb842-1e01-484d-88c4-228d2d5f86b4" providerId="AD" clId="Web-{E00638E5-8837-9CB8-C042-B7AA0CD0C455}" dt="2026-02-16T18:37:21.731" v="204"/>
        <pc:sldMkLst>
          <pc:docMk/>
          <pc:sldMk cId="1263630711" sldId="263"/>
        </pc:sldMkLst>
        <pc:spChg chg="mod">
          <ac:chgData name="Galloway, Evan" userId="S::gallowem@rose-hulman.edu::370fb842-1e01-484d-88c4-228d2d5f86b4" providerId="AD" clId="Web-{E00638E5-8837-9CB8-C042-B7AA0CD0C455}" dt="2026-02-16T18:37:19.574" v="202" actId="20577"/>
          <ac:spMkLst>
            <pc:docMk/>
            <pc:sldMk cId="1263630711" sldId="263"/>
            <ac:spMk id="2" creationId="{689DD268-994D-B0A9-84BA-FC15ACB86F83}"/>
          </ac:spMkLst>
        </pc:spChg>
        <pc:spChg chg="add mod">
          <ac:chgData name="Galloway, Evan" userId="S::gallowem@rose-hulman.edu::370fb842-1e01-484d-88c4-228d2d5f86b4" providerId="AD" clId="Web-{E00638E5-8837-9CB8-C042-B7AA0CD0C455}" dt="2026-02-16T18:37:21.731" v="204"/>
          <ac:spMkLst>
            <pc:docMk/>
            <pc:sldMk cId="1263630711" sldId="263"/>
            <ac:spMk id="6" creationId="{21DE985D-BBEA-8713-6556-6A2B58EB6376}"/>
          </ac:spMkLst>
        </pc:spChg>
        <pc:picChg chg="del">
          <ac:chgData name="Galloway, Evan" userId="S::gallowem@rose-hulman.edu::370fb842-1e01-484d-88c4-228d2d5f86b4" providerId="AD" clId="Web-{E00638E5-8837-9CB8-C042-B7AA0CD0C455}" dt="2026-02-16T18:37:21.731" v="204"/>
          <ac:picMkLst>
            <pc:docMk/>
            <pc:sldMk cId="1263630711" sldId="263"/>
            <ac:picMk id="4" creationId="{F6C228F3-081F-7ED9-F70E-0781783A86F6}"/>
          </ac:picMkLst>
        </pc:picChg>
        <pc:picChg chg="del">
          <ac:chgData name="Galloway, Evan" userId="S::gallowem@rose-hulman.edu::370fb842-1e01-484d-88c4-228d2d5f86b4" providerId="AD" clId="Web-{E00638E5-8837-9CB8-C042-B7AA0CD0C455}" dt="2026-02-16T18:37:21.121" v="203"/>
          <ac:picMkLst>
            <pc:docMk/>
            <pc:sldMk cId="1263630711" sldId="263"/>
            <ac:picMk id="5" creationId="{BCFEDFFD-F01E-7B87-3415-BCAD261BC09B}"/>
          </ac:picMkLst>
        </pc:picChg>
      </pc:sldChg>
      <pc:sldChg chg="add del replId">
        <pc:chgData name="Galloway, Evan" userId="S::gallowem@rose-hulman.edu::370fb842-1e01-484d-88c4-228d2d5f86b4" providerId="AD" clId="Web-{E00638E5-8837-9CB8-C042-B7AA0CD0C455}" dt="2026-02-16T18:38:29.762" v="218"/>
        <pc:sldMkLst>
          <pc:docMk/>
          <pc:sldMk cId="289606144" sldId="264"/>
        </pc:sldMkLst>
      </pc:sldChg>
    </pc:docChg>
  </pc:docChgLst>
  <pc:docChgLst>
    <pc:chgData name="Snow, Rachel" userId="S::snowrm@rose-hulman.edu::d6544fc5-0dfb-4845-8550-ce91b6ce474b" providerId="AD" clId="Web-{088F3D0B-E51E-5169-B2B6-F9373914F151}"/>
    <pc:docChg chg="modSld">
      <pc:chgData name="Snow, Rachel" userId="S::snowrm@rose-hulman.edu::d6544fc5-0dfb-4845-8550-ce91b6ce474b" providerId="AD" clId="Web-{088F3D0B-E51E-5169-B2B6-F9373914F151}" dt="2026-02-16T17:49:45.684" v="608" actId="20577"/>
      <pc:docMkLst>
        <pc:docMk/>
      </pc:docMkLst>
      <pc:sldChg chg="addSp delSp modSp">
        <pc:chgData name="Snow, Rachel" userId="S::snowrm@rose-hulman.edu::d6544fc5-0dfb-4845-8550-ce91b6ce474b" providerId="AD" clId="Web-{088F3D0B-E51E-5169-B2B6-F9373914F151}" dt="2026-02-16T17:29:21.655" v="18" actId="1076"/>
        <pc:sldMkLst>
          <pc:docMk/>
          <pc:sldMk cId="4227310435" sldId="257"/>
        </pc:sldMkLst>
        <pc:spChg chg="del">
          <ac:chgData name="Snow, Rachel" userId="S::snowrm@rose-hulman.edu::d6544fc5-0dfb-4845-8550-ce91b6ce474b" providerId="AD" clId="Web-{088F3D0B-E51E-5169-B2B6-F9373914F151}" dt="2026-02-16T17:25:48.324" v="2"/>
          <ac:spMkLst>
            <pc:docMk/>
            <pc:sldMk cId="4227310435" sldId="257"/>
            <ac:spMk id="3" creationId="{FC8C41F0-AD1D-8DCB-9254-D95396317043}"/>
          </ac:spMkLst>
        </pc:spChg>
        <pc:spChg chg="del">
          <ac:chgData name="Snow, Rachel" userId="S::snowrm@rose-hulman.edu::d6544fc5-0dfb-4845-8550-ce91b6ce474b" providerId="AD" clId="Web-{088F3D0B-E51E-5169-B2B6-F9373914F151}" dt="2026-02-16T17:25:56.949" v="3"/>
          <ac:spMkLst>
            <pc:docMk/>
            <pc:sldMk cId="4227310435" sldId="257"/>
            <ac:spMk id="4" creationId="{1418EAA5-60C7-A77A-EE19-E93D59F212BC}"/>
          </ac:spMkLst>
        </pc:spChg>
        <pc:picChg chg="add mod ord modCrop">
          <ac:chgData name="Snow, Rachel" userId="S::snowrm@rose-hulman.edu::d6544fc5-0dfb-4845-8550-ce91b6ce474b" providerId="AD" clId="Web-{088F3D0B-E51E-5169-B2B6-F9373914F151}" dt="2026-02-16T17:29:13.576" v="17" actId="1076"/>
          <ac:picMkLst>
            <pc:docMk/>
            <pc:sldMk cId="4227310435" sldId="257"/>
            <ac:picMk id="5" creationId="{0BDC3440-594E-8B62-1404-14DF053D04BA}"/>
          </ac:picMkLst>
        </pc:picChg>
        <pc:picChg chg="add mod ord modCrop">
          <ac:chgData name="Snow, Rachel" userId="S::snowrm@rose-hulman.edu::d6544fc5-0dfb-4845-8550-ce91b6ce474b" providerId="AD" clId="Web-{088F3D0B-E51E-5169-B2B6-F9373914F151}" dt="2026-02-16T17:29:21.655" v="18" actId="1076"/>
          <ac:picMkLst>
            <pc:docMk/>
            <pc:sldMk cId="4227310435" sldId="257"/>
            <ac:picMk id="6" creationId="{C66ECEBA-2A5A-60B5-9E3A-79346B35901F}"/>
          </ac:picMkLst>
        </pc:picChg>
      </pc:sldChg>
      <pc:sldChg chg="addSp delSp modSp">
        <pc:chgData name="Snow, Rachel" userId="S::snowrm@rose-hulman.edu::d6544fc5-0dfb-4845-8550-ce91b6ce474b" providerId="AD" clId="Web-{088F3D0B-E51E-5169-B2B6-F9373914F151}" dt="2026-02-16T17:03:53.720" v="1"/>
        <pc:sldMkLst>
          <pc:docMk/>
          <pc:sldMk cId="3794519980" sldId="258"/>
        </pc:sldMkLst>
        <pc:spChg chg="del">
          <ac:chgData name="Snow, Rachel" userId="S::snowrm@rose-hulman.edu::d6544fc5-0dfb-4845-8550-ce91b6ce474b" providerId="AD" clId="Web-{088F3D0B-E51E-5169-B2B6-F9373914F151}" dt="2026-02-16T17:03:49.486" v="0"/>
          <ac:spMkLst>
            <pc:docMk/>
            <pc:sldMk cId="3794519980" sldId="258"/>
            <ac:spMk id="3" creationId="{792B4D69-07FD-E1C8-3AF1-B5482316BBBD}"/>
          </ac:spMkLst>
        </pc:spChg>
        <pc:spChg chg="del">
          <ac:chgData name="Snow, Rachel" userId="S::snowrm@rose-hulman.edu::d6544fc5-0dfb-4845-8550-ce91b6ce474b" providerId="AD" clId="Web-{088F3D0B-E51E-5169-B2B6-F9373914F151}" dt="2026-02-16T17:03:53.720" v="1"/>
          <ac:spMkLst>
            <pc:docMk/>
            <pc:sldMk cId="3794519980" sldId="258"/>
            <ac:spMk id="4" creationId="{9BA44B37-F931-08B6-788E-DA4418ED92CE}"/>
          </ac:spMkLst>
        </pc:spChg>
        <pc:picChg chg="add mod ord">
          <ac:chgData name="Snow, Rachel" userId="S::snowrm@rose-hulman.edu::d6544fc5-0dfb-4845-8550-ce91b6ce474b" providerId="AD" clId="Web-{088F3D0B-E51E-5169-B2B6-F9373914F151}" dt="2026-02-16T17:03:49.486" v="0"/>
          <ac:picMkLst>
            <pc:docMk/>
            <pc:sldMk cId="3794519980" sldId="258"/>
            <ac:picMk id="5" creationId="{601780F0-E266-F31D-D6B5-94B787D4EA7D}"/>
          </ac:picMkLst>
        </pc:picChg>
        <pc:picChg chg="add mod ord">
          <ac:chgData name="Snow, Rachel" userId="S::snowrm@rose-hulman.edu::d6544fc5-0dfb-4845-8550-ce91b6ce474b" providerId="AD" clId="Web-{088F3D0B-E51E-5169-B2B6-F9373914F151}" dt="2026-02-16T17:03:53.720" v="1"/>
          <ac:picMkLst>
            <pc:docMk/>
            <pc:sldMk cId="3794519980" sldId="258"/>
            <ac:picMk id="6" creationId="{ABC174A0-262E-A5E1-30E7-55D242B46699}"/>
          </ac:picMkLst>
        </pc:picChg>
      </pc:sldChg>
      <pc:sldChg chg="modSp">
        <pc:chgData name="Snow, Rachel" userId="S::snowrm@rose-hulman.edu::d6544fc5-0dfb-4845-8550-ce91b6ce474b" providerId="AD" clId="Web-{088F3D0B-E51E-5169-B2B6-F9373914F151}" dt="2026-02-16T17:47:07.401" v="454" actId="20577"/>
        <pc:sldMkLst>
          <pc:docMk/>
          <pc:sldMk cId="1602174811" sldId="261"/>
        </pc:sldMkLst>
        <pc:spChg chg="mod">
          <ac:chgData name="Snow, Rachel" userId="S::snowrm@rose-hulman.edu::d6544fc5-0dfb-4845-8550-ce91b6ce474b" providerId="AD" clId="Web-{088F3D0B-E51E-5169-B2B6-F9373914F151}" dt="2026-02-16T17:47:07.401" v="454" actId="20577"/>
          <ac:spMkLst>
            <pc:docMk/>
            <pc:sldMk cId="1602174811" sldId="261"/>
            <ac:spMk id="3" creationId="{D5A7D1E2-5312-1ECA-30C3-52EE4147DA2B}"/>
          </ac:spMkLst>
        </pc:spChg>
        <pc:spChg chg="mod">
          <ac:chgData name="Snow, Rachel" userId="S::snowrm@rose-hulman.edu::d6544fc5-0dfb-4845-8550-ce91b6ce474b" providerId="AD" clId="Web-{088F3D0B-E51E-5169-B2B6-F9373914F151}" dt="2026-02-16T17:46:27.901" v="450" actId="20577"/>
          <ac:spMkLst>
            <pc:docMk/>
            <pc:sldMk cId="1602174811" sldId="261"/>
            <ac:spMk id="4" creationId="{B412F84C-9925-F6C1-CBAB-BDFF5B025F5D}"/>
          </ac:spMkLst>
        </pc:spChg>
      </pc:sldChg>
      <pc:sldChg chg="modSp">
        <pc:chgData name="Snow, Rachel" userId="S::snowrm@rose-hulman.edu::d6544fc5-0dfb-4845-8550-ce91b6ce474b" providerId="AD" clId="Web-{088F3D0B-E51E-5169-B2B6-F9373914F151}" dt="2026-02-16T17:49:45.684" v="608" actId="20577"/>
        <pc:sldMkLst>
          <pc:docMk/>
          <pc:sldMk cId="2405134574" sldId="262"/>
        </pc:sldMkLst>
        <pc:spChg chg="mod">
          <ac:chgData name="Snow, Rachel" userId="S::snowrm@rose-hulman.edu::d6544fc5-0dfb-4845-8550-ce91b6ce474b" providerId="AD" clId="Web-{088F3D0B-E51E-5169-B2B6-F9373914F151}" dt="2026-02-16T17:49:45.684" v="608" actId="20577"/>
          <ac:spMkLst>
            <pc:docMk/>
            <pc:sldMk cId="2405134574" sldId="262"/>
            <ac:spMk id="3" creationId="{5D810ED9-E40E-9E47-CC25-C175A3FD75CD}"/>
          </ac:spMkLst>
        </pc:spChg>
      </pc:sldChg>
    </pc:docChg>
  </pc:docChgLst>
  <pc:docChgLst>
    <pc:chgData name="Behringer, Jack" userId="S::behrinje@rose-hulman.edu::a4efe644-9257-4394-b623-bec53e3848a0" providerId="AD" clId="Web-{F13F6369-2428-B914-FD5B-B2288375406B}"/>
    <pc:docChg chg="addSld modSld">
      <pc:chgData name="Behringer, Jack" userId="S::behrinje@rose-hulman.edu::a4efe644-9257-4394-b623-bec53e3848a0" providerId="AD" clId="Web-{F13F6369-2428-B914-FD5B-B2288375406B}" dt="2026-02-16T20:37:56.630" v="63" actId="1076"/>
      <pc:docMkLst>
        <pc:docMk/>
      </pc:docMkLst>
      <pc:sldChg chg="addSp delSp modSp">
        <pc:chgData name="Behringer, Jack" userId="S::behrinje@rose-hulman.edu::a4efe644-9257-4394-b623-bec53e3848a0" providerId="AD" clId="Web-{F13F6369-2428-B914-FD5B-B2288375406B}" dt="2026-02-16T20:31:14.217" v="22" actId="1076"/>
        <pc:sldMkLst>
          <pc:docMk/>
          <pc:sldMk cId="1263630711" sldId="263"/>
        </pc:sldMkLst>
        <pc:spChg chg="add mod">
          <ac:chgData name="Behringer, Jack" userId="S::behrinje@rose-hulman.edu::a4efe644-9257-4394-b623-bec53e3848a0" providerId="AD" clId="Web-{F13F6369-2428-B914-FD5B-B2288375406B}" dt="2026-02-16T20:29:51.239" v="9" actId="20577"/>
          <ac:spMkLst>
            <pc:docMk/>
            <pc:sldMk cId="1263630711" sldId="263"/>
            <ac:spMk id="4" creationId="{D22CB259-82CB-F52A-E09F-9A559CB46FF4}"/>
          </ac:spMkLst>
        </pc:spChg>
        <pc:spChg chg="del">
          <ac:chgData name="Behringer, Jack" userId="S::behrinje@rose-hulman.edu::a4efe644-9257-4394-b623-bec53e3848a0" providerId="AD" clId="Web-{F13F6369-2428-B914-FD5B-B2288375406B}" dt="2026-02-16T20:29:29.879" v="0"/>
          <ac:spMkLst>
            <pc:docMk/>
            <pc:sldMk cId="1263630711" sldId="263"/>
            <ac:spMk id="6" creationId="{21DE985D-BBEA-8713-6556-6A2B58EB6376}"/>
          </ac:spMkLst>
        </pc:spChg>
        <pc:spChg chg="add mod">
          <ac:chgData name="Behringer, Jack" userId="S::behrinje@rose-hulman.edu::a4efe644-9257-4394-b623-bec53e3848a0" providerId="AD" clId="Web-{F13F6369-2428-B914-FD5B-B2288375406B}" dt="2026-02-16T20:31:10.545" v="21" actId="1076"/>
          <ac:spMkLst>
            <pc:docMk/>
            <pc:sldMk cId="1263630711" sldId="263"/>
            <ac:spMk id="7" creationId="{7724B5EB-A13C-B560-04B0-12EE97CCB991}"/>
          </ac:spMkLst>
        </pc:spChg>
        <pc:picChg chg="add mod ord">
          <ac:chgData name="Behringer, Jack" userId="S::behrinje@rose-hulman.edu::a4efe644-9257-4394-b623-bec53e3848a0" providerId="AD" clId="Web-{F13F6369-2428-B914-FD5B-B2288375406B}" dt="2026-02-16T20:29:34.551" v="2" actId="14100"/>
          <ac:picMkLst>
            <pc:docMk/>
            <pc:sldMk cId="1263630711" sldId="263"/>
            <ac:picMk id="3" creationId="{56439EA6-9B7B-5676-93C2-2BA6EEF37AAF}"/>
          </ac:picMkLst>
        </pc:picChg>
        <pc:picChg chg="add mod">
          <ac:chgData name="Behringer, Jack" userId="S::behrinje@rose-hulman.edu::a4efe644-9257-4394-b623-bec53e3848a0" providerId="AD" clId="Web-{F13F6369-2428-B914-FD5B-B2288375406B}" dt="2026-02-16T20:31:14.217" v="22" actId="1076"/>
          <ac:picMkLst>
            <pc:docMk/>
            <pc:sldMk cId="1263630711" sldId="263"/>
            <ac:picMk id="5" creationId="{6F0BA203-FD22-7967-69D9-B12CEA130330}"/>
          </ac:picMkLst>
        </pc:picChg>
      </pc:sldChg>
      <pc:sldChg chg="addSp delSp modSp new">
        <pc:chgData name="Behringer, Jack" userId="S::behrinje@rose-hulman.edu::a4efe644-9257-4394-b623-bec53e3848a0" providerId="AD" clId="Web-{F13F6369-2428-B914-FD5B-B2288375406B}" dt="2026-02-16T20:35:36.234" v="51" actId="1076"/>
        <pc:sldMkLst>
          <pc:docMk/>
          <pc:sldMk cId="2902359619" sldId="264"/>
        </pc:sldMkLst>
        <pc:spChg chg="mod">
          <ac:chgData name="Behringer, Jack" userId="S::behrinje@rose-hulman.edu::a4efe644-9257-4394-b623-bec53e3848a0" providerId="AD" clId="Web-{F13F6369-2428-B914-FD5B-B2288375406B}" dt="2026-02-16T20:31:41.579" v="32" actId="20577"/>
          <ac:spMkLst>
            <pc:docMk/>
            <pc:sldMk cId="2902359619" sldId="264"/>
            <ac:spMk id="2" creationId="{1AD26707-B2FA-44D1-1D25-CE080C6350E4}"/>
          </ac:spMkLst>
        </pc:spChg>
        <pc:spChg chg="del">
          <ac:chgData name="Behringer, Jack" userId="S::behrinje@rose-hulman.edu::a4efe644-9257-4394-b623-bec53e3848a0" providerId="AD" clId="Web-{F13F6369-2428-B914-FD5B-B2288375406B}" dt="2026-02-16T20:33:45.478" v="33"/>
          <ac:spMkLst>
            <pc:docMk/>
            <pc:sldMk cId="2902359619" sldId="264"/>
            <ac:spMk id="3" creationId="{DB41300C-9966-E060-5D93-16AC68A68063}"/>
          </ac:spMkLst>
        </pc:spChg>
        <pc:spChg chg="add mod">
          <ac:chgData name="Behringer, Jack" userId="S::behrinje@rose-hulman.edu::a4efe644-9257-4394-b623-bec53e3848a0" providerId="AD" clId="Web-{F13F6369-2428-B914-FD5B-B2288375406B}" dt="2026-02-16T20:34:02.011" v="39" actId="20577"/>
          <ac:spMkLst>
            <pc:docMk/>
            <pc:sldMk cId="2902359619" sldId="264"/>
            <ac:spMk id="5" creationId="{248D723C-64D6-DDBA-63E7-4F7EBEDBAA42}"/>
          </ac:spMkLst>
        </pc:spChg>
        <pc:spChg chg="add mod">
          <ac:chgData name="Behringer, Jack" userId="S::behrinje@rose-hulman.edu::a4efe644-9257-4394-b623-bec53e3848a0" providerId="AD" clId="Web-{F13F6369-2428-B914-FD5B-B2288375406B}" dt="2026-02-16T20:35:36.234" v="51" actId="1076"/>
          <ac:spMkLst>
            <pc:docMk/>
            <pc:sldMk cId="2902359619" sldId="264"/>
            <ac:spMk id="7" creationId="{546A671E-0DC2-EBCA-634A-F5CA993234F9}"/>
          </ac:spMkLst>
        </pc:spChg>
        <pc:picChg chg="add mod ord">
          <ac:chgData name="Behringer, Jack" userId="S::behrinje@rose-hulman.edu::a4efe644-9257-4394-b623-bec53e3848a0" providerId="AD" clId="Web-{F13F6369-2428-B914-FD5B-B2288375406B}" dt="2026-02-16T20:33:50.354" v="35" actId="14100"/>
          <ac:picMkLst>
            <pc:docMk/>
            <pc:sldMk cId="2902359619" sldId="264"/>
            <ac:picMk id="4" creationId="{C9B9C113-77A2-27F4-33A0-0697548094D9}"/>
          </ac:picMkLst>
        </pc:picChg>
        <pc:picChg chg="add mod">
          <ac:chgData name="Behringer, Jack" userId="S::behrinje@rose-hulman.edu::a4efe644-9257-4394-b623-bec53e3848a0" providerId="AD" clId="Web-{F13F6369-2428-B914-FD5B-B2288375406B}" dt="2026-02-16T20:35:17.733" v="42" actId="1076"/>
          <ac:picMkLst>
            <pc:docMk/>
            <pc:sldMk cId="2902359619" sldId="264"/>
            <ac:picMk id="6" creationId="{B31C0CF6-7B3F-41E7-B05A-03BAF464F430}"/>
          </ac:picMkLst>
        </pc:picChg>
      </pc:sldChg>
      <pc:sldChg chg="addSp delSp modSp add replId">
        <pc:chgData name="Behringer, Jack" userId="S::behrinje@rose-hulman.edu::a4efe644-9257-4394-b623-bec53e3848a0" providerId="AD" clId="Web-{F13F6369-2428-B914-FD5B-B2288375406B}" dt="2026-02-16T20:37:56.630" v="63" actId="1076"/>
        <pc:sldMkLst>
          <pc:docMk/>
          <pc:sldMk cId="339514558" sldId="265"/>
        </pc:sldMkLst>
        <pc:spChg chg="del">
          <ac:chgData name="Behringer, Jack" userId="S::behrinje@rose-hulman.edu::a4efe644-9257-4394-b623-bec53e3848a0" providerId="AD" clId="Web-{F13F6369-2428-B914-FD5B-B2288375406B}" dt="2026-02-16T20:36:57.128" v="57"/>
          <ac:spMkLst>
            <pc:docMk/>
            <pc:sldMk cId="339514558" sldId="265"/>
            <ac:spMk id="5" creationId="{C94CEF0C-7527-8AFE-9B92-1A899C28063E}"/>
          </ac:spMkLst>
        </pc:spChg>
        <pc:spChg chg="del">
          <ac:chgData name="Behringer, Jack" userId="S::behrinje@rose-hulman.edu::a4efe644-9257-4394-b623-bec53e3848a0" providerId="AD" clId="Web-{F13F6369-2428-B914-FD5B-B2288375406B}" dt="2026-02-16T20:35:48.563" v="54"/>
          <ac:spMkLst>
            <pc:docMk/>
            <pc:sldMk cId="339514558" sldId="265"/>
            <ac:spMk id="7" creationId="{E12CD3D3-5329-D1FB-5055-03C1CB71A06D}"/>
          </ac:spMkLst>
        </pc:spChg>
        <pc:spChg chg="add del mod">
          <ac:chgData name="Behringer, Jack" userId="S::behrinje@rose-hulman.edu::a4efe644-9257-4394-b623-bec53e3848a0" providerId="AD" clId="Web-{F13F6369-2428-B914-FD5B-B2288375406B}" dt="2026-02-16T20:36:45.471" v="56"/>
          <ac:spMkLst>
            <pc:docMk/>
            <pc:sldMk cId="339514558" sldId="265"/>
            <ac:spMk id="8" creationId="{3A98E4EA-5BCF-6AEC-EC8E-5F74089E8A2C}"/>
          </ac:spMkLst>
        </pc:spChg>
        <pc:spChg chg="add mod">
          <ac:chgData name="Behringer, Jack" userId="S::behrinje@rose-hulman.edu::a4efe644-9257-4394-b623-bec53e3848a0" providerId="AD" clId="Web-{F13F6369-2428-B914-FD5B-B2288375406B}" dt="2026-02-16T20:37:56.630" v="63" actId="1076"/>
          <ac:spMkLst>
            <pc:docMk/>
            <pc:sldMk cId="339514558" sldId="265"/>
            <ac:spMk id="10" creationId="{6B486805-6FBA-4F39-6391-66CB04A186B6}"/>
          </ac:spMkLst>
        </pc:spChg>
        <pc:picChg chg="del">
          <ac:chgData name="Behringer, Jack" userId="S::behrinje@rose-hulman.edu::a4efe644-9257-4394-b623-bec53e3848a0" providerId="AD" clId="Web-{F13F6369-2428-B914-FD5B-B2288375406B}" dt="2026-02-16T20:35:50.438" v="55"/>
          <ac:picMkLst>
            <pc:docMk/>
            <pc:sldMk cId="339514558" sldId="265"/>
            <ac:picMk id="4" creationId="{CC6F0B2E-4F2B-F6F6-0C59-F817EF6FE7B3}"/>
          </ac:picMkLst>
        </pc:picChg>
        <pc:picChg chg="del">
          <ac:chgData name="Behringer, Jack" userId="S::behrinje@rose-hulman.edu::a4efe644-9257-4394-b623-bec53e3848a0" providerId="AD" clId="Web-{F13F6369-2428-B914-FD5B-B2288375406B}" dt="2026-02-16T20:35:44.797" v="53"/>
          <ac:picMkLst>
            <pc:docMk/>
            <pc:sldMk cId="339514558" sldId="265"/>
            <ac:picMk id="6" creationId="{7AF05FEE-373E-9A8A-22ED-FE34971BB6AD}"/>
          </ac:picMkLst>
        </pc:picChg>
        <pc:picChg chg="add mod ord">
          <ac:chgData name="Behringer, Jack" userId="S::behrinje@rose-hulman.edu::a4efe644-9257-4394-b623-bec53e3848a0" providerId="AD" clId="Web-{F13F6369-2428-B914-FD5B-B2288375406B}" dt="2026-02-16T20:37:50.489" v="62" actId="1076"/>
          <ac:picMkLst>
            <pc:docMk/>
            <pc:sldMk cId="339514558" sldId="265"/>
            <ac:picMk id="9" creationId="{D8D94DF5-C384-F9F2-561B-3237FD40EB9C}"/>
          </ac:picMkLst>
        </pc:picChg>
      </pc:sldChg>
    </pc:docChg>
  </pc:docChgLst>
  <pc:docChgLst>
    <pc:chgData name="Snow, Rachel" userId="d6544fc5-0dfb-4845-8550-ce91b6ce474b" providerId="ADAL" clId="{7D5C975B-BD3E-4518-B16D-B26AC367A238}"/>
    <pc:docChg chg="custSel addSld delSld modSld addMainMaster delMainMaster">
      <pc:chgData name="Snow, Rachel" userId="d6544fc5-0dfb-4845-8550-ce91b6ce474b" providerId="ADAL" clId="{7D5C975B-BD3E-4518-B16D-B26AC367A238}" dt="2026-02-16T07:17:35.328" v="246" actId="20577"/>
      <pc:docMkLst>
        <pc:docMk/>
      </pc:docMkLst>
      <pc:sldChg chg="addSp modSp mod setBg modClrScheme setClrOvrMap chgLayout">
        <pc:chgData name="Snow, Rachel" userId="d6544fc5-0dfb-4845-8550-ce91b6ce474b" providerId="ADAL" clId="{7D5C975B-BD3E-4518-B16D-B26AC367A238}" dt="2026-02-16T07:14:20.251" v="106" actId="27636"/>
        <pc:sldMkLst>
          <pc:docMk/>
          <pc:sldMk cId="3468278329" sldId="256"/>
        </pc:sldMkLst>
        <pc:spChg chg="mod">
          <ac:chgData name="Snow, Rachel" userId="d6544fc5-0dfb-4845-8550-ce91b6ce474b" providerId="ADAL" clId="{7D5C975B-BD3E-4518-B16D-B26AC367A238}" dt="2026-02-16T07:13:54.160" v="28" actId="20577"/>
          <ac:spMkLst>
            <pc:docMk/>
            <pc:sldMk cId="3468278329" sldId="256"/>
            <ac:spMk id="2" creationId="{1BE03535-D1D6-4363-ACF0-70F0E7AD31A0}"/>
          </ac:spMkLst>
        </pc:spChg>
        <pc:spChg chg="mod">
          <ac:chgData name="Snow, Rachel" userId="d6544fc5-0dfb-4845-8550-ce91b6ce474b" providerId="ADAL" clId="{7D5C975B-BD3E-4518-B16D-B26AC367A238}" dt="2026-02-16T07:14:20.251" v="106" actId="27636"/>
          <ac:spMkLst>
            <pc:docMk/>
            <pc:sldMk cId="3468278329" sldId="256"/>
            <ac:spMk id="3" creationId="{7B6B1965-ABE5-E369-C553-3483979AFDF3}"/>
          </ac:spMkLst>
        </pc:spChg>
        <pc:spChg chg="add">
          <ac:chgData name="Snow, Rachel" userId="d6544fc5-0dfb-4845-8550-ce91b6ce474b" providerId="ADAL" clId="{7D5C975B-BD3E-4518-B16D-B26AC367A238}" dt="2026-02-16T07:13:33.990" v="0" actId="26606"/>
          <ac:spMkLst>
            <pc:docMk/>
            <pc:sldMk cId="3468278329" sldId="256"/>
            <ac:spMk id="9" creationId="{0EECA69B-4C2A-7F31-8019-E90DB3BD49CB}"/>
          </ac:spMkLst>
        </pc:spChg>
        <pc:spChg chg="add">
          <ac:chgData name="Snow, Rachel" userId="d6544fc5-0dfb-4845-8550-ce91b6ce474b" providerId="ADAL" clId="{7D5C975B-BD3E-4518-B16D-B26AC367A238}" dt="2026-02-16T07:13:33.990" v="0" actId="26606"/>
          <ac:spMkLst>
            <pc:docMk/>
            <pc:sldMk cId="3468278329" sldId="256"/>
            <ac:spMk id="11" creationId="{495DEB6A-976D-98B6-8875-F4C240958B3E}"/>
          </ac:spMkLst>
        </pc:spChg>
        <pc:picChg chg="add">
          <ac:chgData name="Snow, Rachel" userId="d6544fc5-0dfb-4845-8550-ce91b6ce474b" providerId="ADAL" clId="{7D5C975B-BD3E-4518-B16D-B26AC367A238}" dt="2026-02-16T07:13:33.990" v="0" actId="26606"/>
          <ac:picMkLst>
            <pc:docMk/>
            <pc:sldMk cId="3468278329" sldId="256"/>
            <ac:picMk id="4" creationId="{2BA521B2-7076-85B7-9F88-E8CB27CB23C0}"/>
          </ac:picMkLst>
        </pc:picChg>
      </pc:sldChg>
      <pc:sldChg chg="modSp new mod">
        <pc:chgData name="Snow, Rachel" userId="d6544fc5-0dfb-4845-8550-ce91b6ce474b" providerId="ADAL" clId="{7D5C975B-BD3E-4518-B16D-B26AC367A238}" dt="2026-02-16T07:15:28.892" v="180" actId="20577"/>
        <pc:sldMkLst>
          <pc:docMk/>
          <pc:sldMk cId="4227310435" sldId="257"/>
        </pc:sldMkLst>
        <pc:spChg chg="mod">
          <ac:chgData name="Snow, Rachel" userId="d6544fc5-0dfb-4845-8550-ce91b6ce474b" providerId="ADAL" clId="{7D5C975B-BD3E-4518-B16D-B26AC367A238}" dt="2026-02-16T07:15:28.892" v="180" actId="20577"/>
          <ac:spMkLst>
            <pc:docMk/>
            <pc:sldMk cId="4227310435" sldId="257"/>
            <ac:spMk id="2" creationId="{3C0E6AF8-CEDA-B58B-2730-A0FDBA5D413A}"/>
          </ac:spMkLst>
        </pc:spChg>
      </pc:sldChg>
      <pc:sldChg chg="modSp add mod">
        <pc:chgData name="Snow, Rachel" userId="d6544fc5-0dfb-4845-8550-ce91b6ce474b" providerId="ADAL" clId="{7D5C975B-BD3E-4518-B16D-B26AC367A238}" dt="2026-02-16T07:15:39.625" v="211" actId="20577"/>
        <pc:sldMkLst>
          <pc:docMk/>
          <pc:sldMk cId="3794519980" sldId="258"/>
        </pc:sldMkLst>
        <pc:spChg chg="mod">
          <ac:chgData name="Snow, Rachel" userId="d6544fc5-0dfb-4845-8550-ce91b6ce474b" providerId="ADAL" clId="{7D5C975B-BD3E-4518-B16D-B26AC367A238}" dt="2026-02-16T07:15:39.625" v="211" actId="20577"/>
          <ac:spMkLst>
            <pc:docMk/>
            <pc:sldMk cId="3794519980" sldId="258"/>
            <ac:spMk id="2" creationId="{5A6438D2-BBB0-721A-49E4-BE2743D67946}"/>
          </ac:spMkLst>
        </pc:spChg>
      </pc:sldChg>
      <pc:sldChg chg="modSp new mod">
        <pc:chgData name="Snow, Rachel" userId="d6544fc5-0dfb-4845-8550-ce91b6ce474b" providerId="ADAL" clId="{7D5C975B-BD3E-4518-B16D-B26AC367A238}" dt="2026-02-16T07:15:20.532" v="147" actId="20577"/>
        <pc:sldMkLst>
          <pc:docMk/>
          <pc:sldMk cId="1131736164" sldId="259"/>
        </pc:sldMkLst>
        <pc:spChg chg="mod">
          <ac:chgData name="Snow, Rachel" userId="d6544fc5-0dfb-4845-8550-ce91b6ce474b" providerId="ADAL" clId="{7D5C975B-BD3E-4518-B16D-B26AC367A238}" dt="2026-02-16T07:15:20.532" v="147" actId="20577"/>
          <ac:spMkLst>
            <pc:docMk/>
            <pc:sldMk cId="1131736164" sldId="259"/>
            <ac:spMk id="2" creationId="{557CBB09-F506-F886-B2A3-296C9B838228}"/>
          </ac:spMkLst>
        </pc:spChg>
      </pc:sldChg>
      <pc:sldChg chg="new del">
        <pc:chgData name="Snow, Rachel" userId="d6544fc5-0dfb-4845-8550-ce91b6ce474b" providerId="ADAL" clId="{7D5C975B-BD3E-4518-B16D-B26AC367A238}" dt="2026-02-16T07:16:30.642" v="213" actId="47"/>
        <pc:sldMkLst>
          <pc:docMk/>
          <pc:sldMk cId="2833201160" sldId="260"/>
        </pc:sldMkLst>
      </pc:sldChg>
      <pc:sldChg chg="new del">
        <pc:chgData name="Snow, Rachel" userId="d6544fc5-0dfb-4845-8550-ce91b6ce474b" providerId="ADAL" clId="{7D5C975B-BD3E-4518-B16D-B26AC367A238}" dt="2026-02-16T07:17:10.788" v="216" actId="47"/>
        <pc:sldMkLst>
          <pc:docMk/>
          <pc:sldMk cId="3442561653" sldId="260"/>
        </pc:sldMkLst>
      </pc:sldChg>
      <pc:sldChg chg="modSp new mod">
        <pc:chgData name="Snow, Rachel" userId="d6544fc5-0dfb-4845-8550-ce91b6ce474b" providerId="ADAL" clId="{7D5C975B-BD3E-4518-B16D-B26AC367A238}" dt="2026-02-16T07:17:16.891" v="231" actId="20577"/>
        <pc:sldMkLst>
          <pc:docMk/>
          <pc:sldMk cId="1602174811" sldId="261"/>
        </pc:sldMkLst>
        <pc:spChg chg="mod">
          <ac:chgData name="Snow, Rachel" userId="d6544fc5-0dfb-4845-8550-ce91b6ce474b" providerId="ADAL" clId="{7D5C975B-BD3E-4518-B16D-B26AC367A238}" dt="2026-02-16T07:17:16.891" v="231" actId="20577"/>
          <ac:spMkLst>
            <pc:docMk/>
            <pc:sldMk cId="1602174811" sldId="261"/>
            <ac:spMk id="2" creationId="{2BDD3D09-F62A-BC60-E26B-213F2E725CD5}"/>
          </ac:spMkLst>
        </pc:spChg>
      </pc:sldChg>
      <pc:sldChg chg="modSp new mod">
        <pc:chgData name="Snow, Rachel" userId="d6544fc5-0dfb-4845-8550-ce91b6ce474b" providerId="ADAL" clId="{7D5C975B-BD3E-4518-B16D-B26AC367A238}" dt="2026-02-16T07:17:35.328" v="246" actId="20577"/>
        <pc:sldMkLst>
          <pc:docMk/>
          <pc:sldMk cId="2405134574" sldId="262"/>
        </pc:sldMkLst>
        <pc:spChg chg="mod">
          <ac:chgData name="Snow, Rachel" userId="d6544fc5-0dfb-4845-8550-ce91b6ce474b" providerId="ADAL" clId="{7D5C975B-BD3E-4518-B16D-B26AC367A238}" dt="2026-02-16T07:17:35.328" v="246" actId="20577"/>
          <ac:spMkLst>
            <pc:docMk/>
            <pc:sldMk cId="2405134574" sldId="262"/>
            <ac:spMk id="2" creationId="{DD56D9DB-0A86-8553-EB35-A2756F86E064}"/>
          </ac:spMkLst>
        </pc:spChg>
      </pc:sldChg>
      <pc:sldMasterChg chg="del delSldLayout">
        <pc:chgData name="Snow, Rachel" userId="d6544fc5-0dfb-4845-8550-ce91b6ce474b" providerId="ADAL" clId="{7D5C975B-BD3E-4518-B16D-B26AC367A238}" dt="2026-02-16T07:13:33.990" v="0" actId="26606"/>
        <pc:sldMasterMkLst>
          <pc:docMk/>
          <pc:sldMasterMk cId="789057854" sldId="2147483648"/>
        </pc:sldMasterMkLst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2464118978" sldId="2147483649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2523999165" sldId="2147483650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1028079800" sldId="2147483651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12344266" sldId="2147483652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3551690679" sldId="2147483653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2630133973" sldId="2147483654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2169469841" sldId="2147483655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259233867" sldId="2147483656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599326316" sldId="2147483657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84209769" sldId="2147483658"/>
          </pc:sldLayoutMkLst>
        </pc:sldLayoutChg>
        <pc:sldLayoutChg chg="del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789057854" sldId="2147483648"/>
            <pc:sldLayoutMk cId="1322197726" sldId="2147483659"/>
          </pc:sldLayoutMkLst>
        </pc:sldLayoutChg>
      </pc:sldMasterChg>
      <pc:sldMasterChg chg="add replId addSldLayout">
        <pc:chgData name="Snow, Rachel" userId="d6544fc5-0dfb-4845-8550-ce91b6ce474b" providerId="ADAL" clId="{7D5C975B-BD3E-4518-B16D-B26AC367A238}" dt="2026-02-16T07:13:33.990" v="0" actId="26606"/>
        <pc:sldMasterMkLst>
          <pc:docMk/>
          <pc:sldMasterMk cId="2158345558" sldId="2147483660"/>
        </pc:sldMasterMkLst>
        <pc:sldLayoutChg chg="ad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2902892678" sldId="2147483661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3424304771" sldId="2147483662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127425912" sldId="2147483663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4056279043" sldId="2147483664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2570223887" sldId="2147483665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3046285831" sldId="2147483666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1981126635" sldId="2147483667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2048058804" sldId="2147483668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3875631022" sldId="2147483669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166288404" sldId="2147483670"/>
          </pc:sldLayoutMkLst>
        </pc:sldLayoutChg>
        <pc:sldLayoutChg chg="add replId">
          <pc:chgData name="Snow, Rachel" userId="d6544fc5-0dfb-4845-8550-ce91b6ce474b" providerId="ADAL" clId="{7D5C975B-BD3E-4518-B16D-B26AC367A238}" dt="2026-02-16T07:13:33.990" v="0" actId="26606"/>
          <pc:sldLayoutMkLst>
            <pc:docMk/>
            <pc:sldMasterMk cId="2158345558" sldId="2147483660"/>
            <pc:sldLayoutMk cId="1181925235" sldId="2147483671"/>
          </pc:sldLayoutMkLst>
        </pc:sldLayoutChg>
      </pc:sldMasterChg>
    </pc:docChg>
  </pc:docChgLst>
  <pc:docChgLst>
    <pc:chgData name="Marshall, Sean" userId="f7be560e-f8c6-4713-8a2b-7ae891ec460c" providerId="ADAL" clId="{5E4BB811-B4F1-4028-BADB-3921C5074355}"/>
    <pc:docChg chg="undo custSel modSld">
      <pc:chgData name="Marshall, Sean" userId="f7be560e-f8c6-4713-8a2b-7ae891ec460c" providerId="ADAL" clId="{5E4BB811-B4F1-4028-BADB-3921C5074355}" dt="2026-02-16T17:49:43.260" v="125" actId="120"/>
      <pc:docMkLst>
        <pc:docMk/>
      </pc:docMkLst>
      <pc:sldChg chg="modSp mod">
        <pc:chgData name="Marshall, Sean" userId="f7be560e-f8c6-4713-8a2b-7ae891ec460c" providerId="ADAL" clId="{5E4BB811-B4F1-4028-BADB-3921C5074355}" dt="2026-02-16T17:49:43.260" v="125" actId="120"/>
        <pc:sldMkLst>
          <pc:docMk/>
          <pc:sldMk cId="1602174811" sldId="261"/>
        </pc:sldMkLst>
        <pc:spChg chg="mod">
          <ac:chgData name="Marshall, Sean" userId="f7be560e-f8c6-4713-8a2b-7ae891ec460c" providerId="ADAL" clId="{5E4BB811-B4F1-4028-BADB-3921C5074355}" dt="2026-02-16T17:49:41.428" v="124" actId="120"/>
          <ac:spMkLst>
            <pc:docMk/>
            <pc:sldMk cId="1602174811" sldId="261"/>
            <ac:spMk id="3" creationId="{D5A7D1E2-5312-1ECA-30C3-52EE4147DA2B}"/>
          </ac:spMkLst>
        </pc:spChg>
        <pc:spChg chg="mod">
          <ac:chgData name="Marshall, Sean" userId="f7be560e-f8c6-4713-8a2b-7ae891ec460c" providerId="ADAL" clId="{5E4BB811-B4F1-4028-BADB-3921C5074355}" dt="2026-02-16T17:49:43.260" v="125" actId="120"/>
          <ac:spMkLst>
            <pc:docMk/>
            <pc:sldMk cId="1602174811" sldId="261"/>
            <ac:spMk id="4" creationId="{B412F84C-9925-F6C1-CBAB-BDFF5B025F5D}"/>
          </ac:spMkLst>
        </pc:spChg>
      </pc:sldChg>
      <pc:sldChg chg="modSp mod">
        <pc:chgData name="Marshall, Sean" userId="f7be560e-f8c6-4713-8a2b-7ae891ec460c" providerId="ADAL" clId="{5E4BB811-B4F1-4028-BADB-3921C5074355}" dt="2026-02-16T17:38:53.029" v="54" actId="20577"/>
        <pc:sldMkLst>
          <pc:docMk/>
          <pc:sldMk cId="2405134574" sldId="262"/>
        </pc:sldMkLst>
        <pc:spChg chg="mod">
          <ac:chgData name="Marshall, Sean" userId="f7be560e-f8c6-4713-8a2b-7ae891ec460c" providerId="ADAL" clId="{5E4BB811-B4F1-4028-BADB-3921C5074355}" dt="2026-02-16T17:38:53.029" v="54" actId="20577"/>
          <ac:spMkLst>
            <pc:docMk/>
            <pc:sldMk cId="2405134574" sldId="262"/>
            <ac:spMk id="3" creationId="{5D810ED9-E40E-9E47-CC25-C175A3FD75CD}"/>
          </ac:spMkLst>
        </pc:spChg>
      </pc:sldChg>
    </pc:docChg>
  </pc:docChgLst>
  <pc:docChgLst>
    <pc:chgData name="Behringer, Jack" userId="S::behrinje@rose-hulman.edu::a4efe644-9257-4394-b623-bec53e3848a0" providerId="AD" clId="Web-{91D0B048-D624-39CC-A6A0-0A1BF84E92A2}"/>
    <pc:docChg chg="modSld">
      <pc:chgData name="Behringer, Jack" userId="S::behrinje@rose-hulman.edu::a4efe644-9257-4394-b623-bec53e3848a0" providerId="AD" clId="Web-{91D0B048-D624-39CC-A6A0-0A1BF84E92A2}" dt="2026-02-16T17:42:54.279" v="59" actId="20577"/>
      <pc:docMkLst>
        <pc:docMk/>
      </pc:docMkLst>
      <pc:sldChg chg="modSp">
        <pc:chgData name="Behringer, Jack" userId="S::behrinje@rose-hulman.edu::a4efe644-9257-4394-b623-bec53e3848a0" providerId="AD" clId="Web-{91D0B048-D624-39CC-A6A0-0A1BF84E92A2}" dt="2026-02-16T17:42:54.279" v="59" actId="20577"/>
        <pc:sldMkLst>
          <pc:docMk/>
          <pc:sldMk cId="2405134574" sldId="262"/>
        </pc:sldMkLst>
        <pc:spChg chg="mod">
          <ac:chgData name="Behringer, Jack" userId="S::behrinje@rose-hulman.edu::a4efe644-9257-4394-b623-bec53e3848a0" providerId="AD" clId="Web-{91D0B048-D624-39CC-A6A0-0A1BF84E92A2}" dt="2026-02-16T17:42:54.279" v="59" actId="20577"/>
          <ac:spMkLst>
            <pc:docMk/>
            <pc:sldMk cId="2405134574" sldId="262"/>
            <ac:spMk id="3" creationId="{5D810ED9-E40E-9E47-CC25-C175A3FD75CD}"/>
          </ac:spMkLst>
        </pc:spChg>
      </pc:sldChg>
    </pc:docChg>
  </pc:docChgLst>
  <pc:docChgLst>
    <pc:chgData name="Waldman, Theodore" userId="S::waldmata@rose-hulman.edu::b507dd5f-b2cc-499d-9cee-bd8d916ef1a0" providerId="AD" clId="Web-{4847AEA8-3DF2-42FA-B0FF-5E55F2ECFB0C}"/>
    <pc:docChg chg="modSld">
      <pc:chgData name="Waldman, Theodore" userId="S::waldmata@rose-hulman.edu::b507dd5f-b2cc-499d-9cee-bd8d916ef1a0" providerId="AD" clId="Web-{4847AEA8-3DF2-42FA-B0FF-5E55F2ECFB0C}" dt="2026-02-16T17:38:07.330" v="90" actId="20577"/>
      <pc:docMkLst>
        <pc:docMk/>
      </pc:docMkLst>
      <pc:sldChg chg="modSp">
        <pc:chgData name="Waldman, Theodore" userId="S::waldmata@rose-hulman.edu::b507dd5f-b2cc-499d-9cee-bd8d916ef1a0" providerId="AD" clId="Web-{4847AEA8-3DF2-42FA-B0FF-5E55F2ECFB0C}" dt="2026-02-16T17:38:07.330" v="90" actId="20577"/>
        <pc:sldMkLst>
          <pc:docMk/>
          <pc:sldMk cId="1602174811" sldId="261"/>
        </pc:sldMkLst>
        <pc:spChg chg="mod">
          <ac:chgData name="Waldman, Theodore" userId="S::waldmata@rose-hulman.edu::b507dd5f-b2cc-499d-9cee-bd8d916ef1a0" providerId="AD" clId="Web-{4847AEA8-3DF2-42FA-B0FF-5E55F2ECFB0C}" dt="2026-02-16T17:38:07.330" v="90" actId="20577"/>
          <ac:spMkLst>
            <pc:docMk/>
            <pc:sldMk cId="1602174811" sldId="261"/>
            <ac:spMk id="3" creationId="{D5A7D1E2-5312-1ECA-30C3-52EE4147DA2B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25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30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92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31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2/16/2026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58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2/16/2026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26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2/16/2026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85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2/16/2026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2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2/16/2026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79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2/16/2026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5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2/16/2026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345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" name="Picture 3" descr="Low Angle View Of Clouds In Sky">
            <a:extLst>
              <a:ext uri="{FF2B5EF4-FFF2-40B4-BE49-F238E27FC236}">
                <a16:creationId xmlns:a16="http://schemas.microsoft.com/office/drawing/2014/main" id="{2BA521B2-7076-85B7-9F88-E8CB27CB23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95DEB6A-976D-98B6-8875-F4C240958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14800"/>
            <a:ext cx="12192000" cy="274320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3000">
                <a:schemeClr val="bg1">
                  <a:alpha val="25000"/>
                </a:schemeClr>
              </a:gs>
              <a:gs pos="59000">
                <a:schemeClr val="bg1">
                  <a:alpha val="35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E03535-D1D6-4363-ACF0-70F0E7AD3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1" y="5728447"/>
            <a:ext cx="8201790" cy="960120"/>
          </a:xfrm>
          <a:ln>
            <a:noFill/>
          </a:ln>
        </p:spPr>
        <p:txBody>
          <a:bodyPr anchor="ctr">
            <a:normAutofit/>
          </a:bodyPr>
          <a:lstStyle/>
          <a:p>
            <a:pPr algn="l"/>
            <a:r>
              <a:rPr lang="en-US"/>
              <a:t>Project 3 Final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B1965-ABE5-E369-C553-3483979AF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7819" y="5728445"/>
            <a:ext cx="3409110" cy="950410"/>
          </a:xfrm>
        </p:spPr>
        <p:txBody>
          <a:bodyPr anchor="ctr">
            <a:normAutofit fontScale="85000" lnSpcReduction="10000"/>
          </a:bodyPr>
          <a:lstStyle/>
          <a:p>
            <a:pPr algn="r"/>
            <a:r>
              <a:rPr lang="en-US" sz="1900"/>
              <a:t>Rachel Snow, Evan Galloway, Sean Marshall, Jack Behringer, Theodore Waldman</a:t>
            </a:r>
          </a:p>
        </p:txBody>
      </p:sp>
    </p:spTree>
    <p:extLst>
      <p:ext uri="{BB962C8B-B14F-4D97-AF65-F5344CB8AC3E}">
        <p14:creationId xmlns:p14="http://schemas.microsoft.com/office/powerpoint/2010/main" val="3468278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CBB09-F506-F886-B2A3-296C9B838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Engineering Drawings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ECF161-AE3C-182E-907C-760C3A55A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1741" t="4398" r="15449" b="3472"/>
          <a:stretch>
            <a:fillRect/>
          </a:stretch>
        </p:blipFill>
        <p:spPr>
          <a:xfrm>
            <a:off x="224437" y="1552866"/>
            <a:ext cx="5145870" cy="3794878"/>
          </a:xfrm>
          <a:prstGeom prst="rect">
            <a:avLst/>
          </a:prstGeom>
        </p:spPr>
      </p:pic>
      <p:pic>
        <p:nvPicPr>
          <p:cNvPr id="5" name="Picture 4" descr="A black and white drawing of different shapes&#10;&#10;AI-generated content may be incorrect.">
            <a:extLst>
              <a:ext uri="{FF2B5EF4-FFF2-40B4-BE49-F238E27FC236}">
                <a16:creationId xmlns:a16="http://schemas.microsoft.com/office/drawing/2014/main" id="{CF48D47B-5140-7209-FF1F-41DEC8A9C7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896" t="3299" r="15985" b="3093"/>
          <a:stretch>
            <a:fillRect/>
          </a:stretch>
        </p:blipFill>
        <p:spPr>
          <a:xfrm>
            <a:off x="6212818" y="1437167"/>
            <a:ext cx="5159394" cy="40212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D206B6-6FED-7A28-EF88-2A441DF4CE3E}"/>
              </a:ext>
            </a:extLst>
          </p:cNvPr>
          <p:cNvSpPr txBox="1"/>
          <p:nvPr/>
        </p:nvSpPr>
        <p:spPr>
          <a:xfrm>
            <a:off x="553879" y="5560951"/>
            <a:ext cx="1052371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AB0544-4555-77DD-5169-2158C06C63BC}"/>
              </a:ext>
            </a:extLst>
          </p:cNvPr>
          <p:cNvSpPr txBox="1"/>
          <p:nvPr/>
        </p:nvSpPr>
        <p:spPr>
          <a:xfrm>
            <a:off x="7529330" y="789588"/>
            <a:ext cx="26834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/>
              <a:t>Flush Insert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107F22-B1E1-33F3-586F-53E7E67D33DA}"/>
              </a:ext>
            </a:extLst>
          </p:cNvPr>
          <p:cNvSpPr txBox="1"/>
          <p:nvPr/>
        </p:nvSpPr>
        <p:spPr>
          <a:xfrm>
            <a:off x="1049039" y="5452432"/>
            <a:ext cx="355822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/>
              <a:t>Insert with Hole</a:t>
            </a:r>
          </a:p>
        </p:txBody>
      </p:sp>
    </p:spTree>
    <p:extLst>
      <p:ext uri="{BB962C8B-B14F-4D97-AF65-F5344CB8AC3E}">
        <p14:creationId xmlns:p14="http://schemas.microsoft.com/office/powerpoint/2010/main" val="1131736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6F873-6C18-766A-4906-7E35BF7B2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DD268-994D-B0A9-84BA-FC15ACB86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Engineering Drawings Continued..</a:t>
            </a:r>
          </a:p>
        </p:txBody>
      </p:sp>
      <p:pic>
        <p:nvPicPr>
          <p:cNvPr id="3" name="Content Placeholder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439EA6-9B7B-5676-93C2-2BA6EEF37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721" y="1334532"/>
            <a:ext cx="3975237" cy="30698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2CB259-82CB-F52A-E09F-9A559CB46FF4}"/>
              </a:ext>
            </a:extLst>
          </p:cNvPr>
          <p:cNvSpPr txBox="1"/>
          <p:nvPr/>
        </p:nvSpPr>
        <p:spPr>
          <a:xfrm>
            <a:off x="680357" y="4789714"/>
            <a:ext cx="34834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Punch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0BA203-FD22-7967-69D9-B12CEA130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184" y="2484783"/>
            <a:ext cx="4973980" cy="38320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24B5EB-A13C-B560-04B0-12EE97CCB991}"/>
              </a:ext>
            </a:extLst>
          </p:cNvPr>
          <p:cNvSpPr txBox="1"/>
          <p:nvPr/>
        </p:nvSpPr>
        <p:spPr>
          <a:xfrm>
            <a:off x="6216064" y="2031649"/>
            <a:ext cx="394714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Bender</a:t>
            </a:r>
          </a:p>
        </p:txBody>
      </p:sp>
    </p:spTree>
    <p:extLst>
      <p:ext uri="{BB962C8B-B14F-4D97-AF65-F5344CB8AC3E}">
        <p14:creationId xmlns:p14="http://schemas.microsoft.com/office/powerpoint/2010/main" val="1263630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6707-B2FA-44D1-1D25-CE080C635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Drawings </a:t>
            </a:r>
            <a:r>
              <a:rPr lang="en-US"/>
              <a:t>Continued...</a:t>
            </a:r>
            <a:endParaRPr lang="en-US" dirty="0"/>
          </a:p>
        </p:txBody>
      </p:sp>
      <p:pic>
        <p:nvPicPr>
          <p:cNvPr id="4" name="Content Placeholder 3" descr="A drawing of a landscape design&#10;&#10;AI-generated content may be incorrect.">
            <a:extLst>
              <a:ext uri="{FF2B5EF4-FFF2-40B4-BE49-F238E27FC236}">
                <a16:creationId xmlns:a16="http://schemas.microsoft.com/office/drawing/2014/main" id="{C9B9C113-77A2-27F4-33A0-069754809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017" y="1119185"/>
            <a:ext cx="4332925" cy="3345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8D723C-64D6-DDBA-63E7-4F7EBEDBAA42}"/>
              </a:ext>
            </a:extLst>
          </p:cNvPr>
          <p:cNvSpPr txBox="1"/>
          <p:nvPr/>
        </p:nvSpPr>
        <p:spPr>
          <a:xfrm>
            <a:off x="841875" y="4678613"/>
            <a:ext cx="31742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Base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1C0CF6-7B3F-41E7-B05A-03BAF464F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615" y="2904434"/>
            <a:ext cx="5039639" cy="39093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6A671E-0DC2-EBCA-634A-F5CA993234F9}"/>
              </a:ext>
            </a:extLst>
          </p:cNvPr>
          <p:cNvSpPr txBox="1"/>
          <p:nvPr/>
        </p:nvSpPr>
        <p:spPr>
          <a:xfrm>
            <a:off x="6235393" y="2412606"/>
            <a:ext cx="38643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Cutter</a:t>
            </a:r>
          </a:p>
        </p:txBody>
      </p:sp>
    </p:spTree>
    <p:extLst>
      <p:ext uri="{BB962C8B-B14F-4D97-AF65-F5344CB8AC3E}">
        <p14:creationId xmlns:p14="http://schemas.microsoft.com/office/powerpoint/2010/main" val="2902359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772C8-28FA-C9AD-5CD0-173CB13A3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AC0DF-6F13-28A0-B2E6-7121A39F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Drawings </a:t>
            </a:r>
            <a:r>
              <a:rPr lang="en-US"/>
              <a:t>Continued...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8D94DF5-C384-F9F2-561B-3237FD40E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2134" y="2632140"/>
            <a:ext cx="4734603" cy="3710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486805-6FBA-4F39-6391-66CB04A186B6}"/>
              </a:ext>
            </a:extLst>
          </p:cNvPr>
          <p:cNvSpPr txBox="1"/>
          <p:nvPr/>
        </p:nvSpPr>
        <p:spPr>
          <a:xfrm>
            <a:off x="5365042" y="2255214"/>
            <a:ext cx="26222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39514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6AF8-CEDA-B58B-2730-A0FDBA5D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Stamping Press</a:t>
            </a:r>
          </a:p>
        </p:txBody>
      </p:sp>
      <p:pic>
        <p:nvPicPr>
          <p:cNvPr id="5" name="Content Placeholder 4" descr="A group of metal objects on a table&#10;&#10;AI-generated content may be incorrect.">
            <a:extLst>
              <a:ext uri="{FF2B5EF4-FFF2-40B4-BE49-F238E27FC236}">
                <a16:creationId xmlns:a16="http://schemas.microsoft.com/office/drawing/2014/main" id="{0BDC3440-594E-8B62-1404-14DF053D04B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33410" r="14286" b="307"/>
          <a:stretch>
            <a:fillRect/>
          </a:stretch>
        </p:blipFill>
        <p:spPr>
          <a:xfrm rot="5400000">
            <a:off x="1583575" y="1231755"/>
            <a:ext cx="3610263" cy="5199789"/>
          </a:xfrm>
          <a:prstGeom prst="rect">
            <a:avLst/>
          </a:prstGeom>
        </p:spPr>
      </p:pic>
      <p:pic>
        <p:nvPicPr>
          <p:cNvPr id="6" name="Content Placeholder 5" descr="A grey rectangular object with black and black objects on a grey surface&#10;&#10;AI-generated content may be incorrect.">
            <a:extLst>
              <a:ext uri="{FF2B5EF4-FFF2-40B4-BE49-F238E27FC236}">
                <a16:creationId xmlns:a16="http://schemas.microsoft.com/office/drawing/2014/main" id="{C66ECEBA-2A5A-60B5-9E3A-79346B3590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7536" r="25346" b="5538"/>
          <a:stretch>
            <a:fillRect/>
          </a:stretch>
        </p:blipFill>
        <p:spPr>
          <a:xfrm rot="5400000">
            <a:off x="6722429" y="1523052"/>
            <a:ext cx="3619295" cy="459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1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0B188-AA0A-1475-3637-327EF6D13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438D2-BBB0-721A-49E4-BE2743D67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Stamped Part</a:t>
            </a:r>
          </a:p>
        </p:txBody>
      </p:sp>
      <p:pic>
        <p:nvPicPr>
          <p:cNvPr id="5" name="Content Placeholder 4" descr="A metal piece on a grey surface&#10;&#10;AI-generated content may be incorrect.">
            <a:extLst>
              <a:ext uri="{FF2B5EF4-FFF2-40B4-BE49-F238E27FC236}">
                <a16:creationId xmlns:a16="http://schemas.microsoft.com/office/drawing/2014/main" id="{601780F0-E266-F31D-D6B5-94B787D4EA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5400000">
            <a:off x="1027113" y="2369741"/>
            <a:ext cx="4352925" cy="3264693"/>
          </a:xfrm>
          <a:prstGeom prst="rect">
            <a:avLst/>
          </a:prstGeom>
        </p:spPr>
      </p:pic>
      <p:pic>
        <p:nvPicPr>
          <p:cNvPr id="6" name="Content Placeholder 5" descr="A hand holding a piece of foil&#10;&#10;AI-generated content may be incorrect.">
            <a:extLst>
              <a:ext uri="{FF2B5EF4-FFF2-40B4-BE49-F238E27FC236}">
                <a16:creationId xmlns:a16="http://schemas.microsoft.com/office/drawing/2014/main" id="{ABC174A0-262E-A5E1-30E7-55D242B466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5400000">
            <a:off x="6586538" y="2369741"/>
            <a:ext cx="4352925" cy="326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519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D3D09-F62A-BC60-E26B-213F2E725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7D1E2-5312-1ECA-30C3-52EE4147DA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303867"/>
            <a:ext cx="5181600" cy="487309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The importance of tension.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/>
              <a:t>Having guides to hold tension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/>
              <a:t>Having a flush middle section to keep tension and not let the middle part tear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/>
              <a:t>Having a clamshell press to not let the foil shift while bending.</a:t>
            </a:r>
          </a:p>
          <a:p>
            <a:pPr marL="228600" lvl="1" indent="0">
              <a:buNone/>
            </a:pPr>
            <a:endParaRPr lang="en-US" sz="1900"/>
          </a:p>
          <a:p>
            <a:pPr lvl="1"/>
            <a:r>
              <a:rPr lang="en-US" sz="1900"/>
              <a:t>Beware of points and sharp angles.</a:t>
            </a:r>
          </a:p>
          <a:p>
            <a:pPr lvl="2">
              <a:buFont typeface="Calibri" panose="020B0604020202020204" pitchFamily="34" charset="0"/>
              <a:buChar char="-"/>
            </a:pPr>
            <a:r>
              <a:rPr lang="en-US" sz="1800"/>
              <a:t>Drafting the top edge of the bending section led to a more successful bend versus when the aluminum would rip as we tried to bend when the edge was sharp and pointed.</a:t>
            </a:r>
          </a:p>
          <a:p>
            <a:pPr marL="228600" lvl="1" indent="0">
              <a:buNone/>
            </a:pPr>
            <a:endParaRPr lang="en-US"/>
          </a:p>
          <a:p>
            <a:pPr marL="228600" lvl="1" indent="0">
              <a:buNone/>
            </a:pPr>
            <a:r>
              <a:rPr lang="en-US"/>
              <a:t> </a:t>
            </a:r>
          </a:p>
          <a:p>
            <a:pPr lvl="1">
              <a:buFont typeface="Calibri" panose="020B0604020202020204" pitchFamily="34" charset="0"/>
              <a:buChar char="-"/>
            </a:pPr>
            <a:endParaRPr lang="en-US"/>
          </a:p>
          <a:p>
            <a:pPr marL="228600" lvl="1" indent="0">
              <a:buNone/>
            </a:pP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12F84C-9925-F6C1-CBAB-BDFF5B025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03867"/>
            <a:ext cx="5181600" cy="487309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Do not over-constrain.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/>
              <a:t>Having three points of guidance worked better than having all four corners as guides.</a:t>
            </a:r>
          </a:p>
          <a:p>
            <a:pPr>
              <a:buFont typeface="Calibri" panose="020B0604020202020204" pitchFamily="34" charset="0"/>
              <a:buChar char="-"/>
            </a:pPr>
            <a:endParaRPr lang="en-US"/>
          </a:p>
          <a:p>
            <a:r>
              <a:rPr lang="en-US"/>
              <a:t>Reducing friction.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/>
              <a:t>The addition of graphite to the sides of our bending piece and an insert helped make the movement of our piece's smoother.</a:t>
            </a:r>
          </a:p>
        </p:txBody>
      </p:sp>
    </p:spTree>
    <p:extLst>
      <p:ext uri="{BB962C8B-B14F-4D97-AF65-F5344CB8AC3E}">
        <p14:creationId xmlns:p14="http://schemas.microsoft.com/office/powerpoint/2010/main" val="1602174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6D9DB-0A86-8553-EB35-A2756F86E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Next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0ED9-E40E-9E47-CC25-C175A3FD7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Make a smaller base so iterations take less time to print.</a:t>
            </a:r>
          </a:p>
          <a:p>
            <a:r>
              <a:rPr lang="en-US"/>
              <a:t>Check dimensions against other parts before printing each part so that you do not print inserts that cannot even be used.</a:t>
            </a:r>
          </a:p>
          <a:p>
            <a:r>
              <a:rPr lang="en-US"/>
              <a:t>Be extra careful when handling all pieces as to not break thinner rods and guides which forced a reprint.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4574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VanillaVTI</vt:lpstr>
      <vt:lpstr>Project 3 Final Presentation</vt:lpstr>
      <vt:lpstr>Engineering Drawings</vt:lpstr>
      <vt:lpstr>Engineering Drawings Continued..</vt:lpstr>
      <vt:lpstr>Engineering Drawings Continued...</vt:lpstr>
      <vt:lpstr>Engineering Drawings Continued...</vt:lpstr>
      <vt:lpstr>Stamping Press</vt:lpstr>
      <vt:lpstr>Stamped Part</vt:lpstr>
      <vt:lpstr>Lessons Learned</vt:lpstr>
      <vt:lpstr>For 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Snow, Rachel</dc:creator>
  <cp:revision>62</cp:revision>
  <dcterms:created xsi:type="dcterms:W3CDTF">2026-02-16T07:12:58Z</dcterms:created>
  <dcterms:modified xsi:type="dcterms:W3CDTF">2026-02-16T20:38:00Z</dcterms:modified>
</cp:coreProperties>
</file>